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60" r:id="rId3"/>
    <p:sldId id="257" r:id="rId4"/>
    <p:sldId id="259" r:id="rId5"/>
    <p:sldId id="258" r:id="rId6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600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0D4AD62-061E-4DB9-A0BF-D5B822827A18}" type="datetimeFigureOut">
              <a:rPr lang="en-US" smtClean="0"/>
              <a:t>10/17/2013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4E262F-A23E-4462-ABF9-F23B7CD641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35376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Notes for slide 1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4E262F-A23E-4462-ABF9-F23B7CD6418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14545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Inserted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4E262F-A23E-4462-ABF9-F23B7CD6418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745235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Notes for slide 2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4E262F-A23E-4462-ABF9-F23B7CD6418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569588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Notes </a:t>
            </a:r>
            <a:r>
              <a:rPr lang="en-US" smtClean="0"/>
              <a:t>for slide 4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4E262F-A23E-4462-ABF9-F23B7CD6418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14204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Notes for slide 3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4E262F-A23E-4462-ABF9-F23B7CD6418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5728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A44AD12-9B39-4E9F-BB30-3CA792145FE0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3813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87D9AA-0E14-40D2-823C-3F6B7F5EF40B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99128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DAB7A3A-2431-4F10-AB43-7D659EC71954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135218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1C2167-3A4C-43B0-82DD-A8700D79FB50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55629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81D22E-8A3B-4A35-8696-253E6158C351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022406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F56CC9-2AAD-469E-8B97-BB6D38A5A500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16923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D4DD18-194B-469F-92A4-836E0A30744B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6360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2C6A93-BD3B-4E75-9FC0-42A806116258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32690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7D3099A-5E76-4D68-B989-2C36FFDB5625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110556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B5C615-D655-46FA-9852-A902B3280511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40593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A45683-7A20-4E36-AB95-04930066E655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673128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B3E145C-82EE-4D81-BEC8-D396AC861F31}" type="slidenum">
              <a:rPr lang="en-GB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anchor="ctr"/>
          <a:lstStyle/>
          <a:p>
            <a:r>
              <a:rPr lang="en-GB" sz="4400"/>
              <a:t>Test 1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r>
              <a:rPr lang="en-GB" sz="3200"/>
              <a:t>Test a</a:t>
            </a:r>
          </a:p>
          <a:p>
            <a:r>
              <a:rPr lang="en-GB" sz="3200"/>
              <a:t>Test b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1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Inserted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36390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anchor="ctr"/>
          <a:lstStyle/>
          <a:p>
            <a:r>
              <a:rPr lang="en-GB" sz="4400"/>
              <a:t>Test 2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r>
              <a:rPr lang="en-GB" sz="3200"/>
              <a:t>Test a</a:t>
            </a:r>
          </a:p>
          <a:p>
            <a:r>
              <a:rPr lang="en-GB" sz="3200"/>
              <a:t>Test b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5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anchor="ctr"/>
          <a:lstStyle/>
          <a:p>
            <a:r>
              <a:rPr lang="en-GB" sz="4400"/>
              <a:t>Test 4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r>
              <a:rPr lang="en-GB" sz="3200"/>
              <a:t>Test a</a:t>
            </a:r>
          </a:p>
          <a:p>
            <a:r>
              <a:rPr lang="en-GB" sz="3200"/>
              <a:t>Test b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anchor="ctr"/>
          <a:lstStyle/>
          <a:p>
            <a:r>
              <a:rPr lang="en-GB" sz="4400"/>
              <a:t>Test 3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r>
              <a:rPr lang="en-GB" sz="3200"/>
              <a:t>Test a</a:t>
            </a:r>
          </a:p>
          <a:p>
            <a:r>
              <a:rPr lang="en-GB" sz="3200"/>
              <a:t>Test b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/>
    </p:bld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47</Words>
  <Application>Microsoft Office PowerPoint</Application>
  <PresentationFormat>On-screen Show (4:3)</PresentationFormat>
  <Paragraphs>23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Calibri</vt:lpstr>
      <vt:lpstr>Default Design</vt:lpstr>
      <vt:lpstr>Test 1</vt:lpstr>
      <vt:lpstr>Inserted</vt:lpstr>
      <vt:lpstr>Test 2</vt:lpstr>
      <vt:lpstr>Test 4</vt:lpstr>
      <vt:lpstr>Test 3</vt:lpstr>
    </vt:vector>
  </TitlesOfParts>
  <Company>bms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1</dc:title>
  <dc:creator>Jonathan Corwin</dc:creator>
  <cp:lastModifiedBy>Felipe Polo-Wood</cp:lastModifiedBy>
  <cp:revision>5</cp:revision>
  <dcterms:created xsi:type="dcterms:W3CDTF">2008-10-29T22:38:11Z</dcterms:created>
  <dcterms:modified xsi:type="dcterms:W3CDTF">2013-10-17T13:29:55Z</dcterms:modified>
</cp:coreProperties>
</file>

<file path=docProps/thumbnail.jpeg>
</file>